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6" r:id="rId5"/>
    <p:sldId id="294" r:id="rId6"/>
    <p:sldId id="292" r:id="rId7"/>
    <p:sldId id="293" r:id="rId8"/>
    <p:sldId id="295" r:id="rId9"/>
    <p:sldId id="277" r:id="rId10"/>
    <p:sldId id="285" r:id="rId11"/>
    <p:sldId id="287" r:id="rId12"/>
    <p:sldId id="286" r:id="rId13"/>
    <p:sldId id="288" r:id="rId14"/>
    <p:sldId id="289" r:id="rId15"/>
    <p:sldId id="272" r:id="rId16"/>
    <p:sldId id="290" r:id="rId17"/>
    <p:sldId id="291" r:id="rId18"/>
    <p:sldId id="281" r:id="rId19"/>
    <p:sldId id="284" r:id="rId20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6353" autoAdjust="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5" d="100"/>
          <a:sy n="95" d="100"/>
        </p:scale>
        <p:origin x="291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17FBAEA-E6C2-4F9C-838B-82C8CC86B438}" type="datetime2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2017年9月26日</a:t>
            </a:fld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BAE14B8-3CC9-472D-9BC5-A84D80684DE2}" type="slidenum">
              <a:rPr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D9ECDE0-A932-4488-BADD-31E4128A15DC}" type="datetime2">
              <a:rPr lang="zh-CN" altLang="en-US" smtClean="0"/>
              <a:pPr/>
              <a:t>2017年9月26日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FB667E1-E601-4AAF-B95C-B25720D70A60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8996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11641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22364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fld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4159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fld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9234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fld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12485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3470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4227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9026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8492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0135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8368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0363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2933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29581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7FB667E1-E601-4AAF-B95C-B25720D70A6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2561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0"/>
            <a:ext cx="12188826" cy="1905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CN" altLang="en-US" noProof="0" dirty="0"/>
          </a:p>
        </p:txBody>
      </p:sp>
      <p:sp>
        <p:nvSpPr>
          <p:cNvPr id="9" name="矩形 8"/>
          <p:cNvSpPr/>
          <p:nvPr/>
        </p:nvSpPr>
        <p:spPr>
          <a:xfrm>
            <a:off x="-1" y="5102352"/>
            <a:ext cx="12188826" cy="175564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CN" altLang="en-US" noProof="0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95400" y="2286000"/>
            <a:ext cx="9601200" cy="1517904"/>
          </a:xfrm>
        </p:spPr>
        <p:txBody>
          <a:bodyPr rtlCol="0" anchor="b"/>
          <a:lstStyle>
            <a:lvl1pPr algn="ctr">
              <a:defRPr sz="540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95400" y="3959352"/>
            <a:ext cx="9601200" cy="9144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baseline="0"/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CN" altLang="en-US" noProof="0"/>
              <a:t>单击以编辑母版副标题样式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FB924FA-5C7C-4531-9508-4EC93CD99CFC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A8D9AD5-F248-4919-864A-CFD76CC027D6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vert"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vert"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B3C126-703A-40CF-978D-DE5546258945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A8D9AD5-F248-4919-864A-CFD76CC027D6}" type="slidenum">
              <a:rPr lang="en-US" altLang="zh-CN" noProof="0" smtClean="0"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E4C9B8F-ED0D-441B-93B5-73E5ADEC8F7A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A8D9AD5-F248-4919-864A-CFD76CC027D6}" type="slidenum">
              <a:rPr lang="en-US" altLang="zh-CN" noProof="0" smtClean="0"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0" y="274320"/>
            <a:ext cx="12192000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400" y="2130552"/>
            <a:ext cx="9601200" cy="2359152"/>
          </a:xfrm>
        </p:spPr>
        <p:txBody>
          <a:bodyPr rtlCol="0" anchor="b">
            <a:normAutofit/>
          </a:bodyPr>
          <a:lstStyle>
            <a:lvl1pPr algn="ctr">
              <a:defRPr sz="5400" b="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4572000"/>
            <a:ext cx="9601200" cy="841248"/>
          </a:xfrm>
        </p:spPr>
        <p:txBody>
          <a:bodyPr rtlCol="0" anchor="t"/>
          <a:lstStyle>
            <a:lvl1pPr marL="0" indent="0" algn="ctr">
              <a:spcBef>
                <a:spcPts val="0"/>
              </a:spcBef>
              <a:buNone/>
              <a:defRPr sz="2000" cap="all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6CFF333-CAF4-47F4-B609-248F94A8651D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A8D9AD5-F248-4919-864A-CFD76CC027D6}" type="slidenum">
              <a:rPr lang="en-US" altLang="zh-CN" noProof="0" smtClean="0"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341120" y="1901952"/>
            <a:ext cx="4572000" cy="4123944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78880" y="1901952"/>
            <a:ext cx="4572000" cy="4123944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81C7592-0418-4392-9461-A3A685A5B954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D06EF73-9DB8-4763-865F-2F88181A473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23056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341120" y="1837464"/>
            <a:ext cx="4572000" cy="766588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341120" y="2740732"/>
            <a:ext cx="4572000" cy="3288847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78880" y="1837464"/>
            <a:ext cx="4572000" cy="766588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78880" y="2740732"/>
            <a:ext cx="4572000" cy="3288847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74B7073-0DB1-4EA3-896B-0F08756C7633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A8D9AD5-F248-4919-864A-CFD76CC027D6}" type="slidenum">
              <a:rPr lang="en-US" altLang="zh-CN" noProof="0" smtClean="0"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05708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A75D6F9-0026-4B86-A9C0-C993048D8C42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A8D9AD5-F248-4919-864A-CFD76CC027D6}" type="slidenum">
              <a:rPr lang="en-US" altLang="zh-CN" noProof="0" smtClean="0"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​ 4"/>
          <p:cNvSpPr/>
          <p:nvPr/>
        </p:nvSpPr>
        <p:spPr>
          <a:xfrm>
            <a:off x="0" y="0"/>
            <a:ext cx="12188826" cy="2743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CN" altLang="en-US" noProof="0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11F0462-7A6E-4803-9749-C3B78B31BD60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A8D9AD5-F248-4919-864A-CFD76CC027D6}" type="slidenum">
              <a:rPr lang="en-US" altLang="zh-CN" noProof="0" smtClean="0"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70648" y="2350008"/>
            <a:ext cx="4206240" cy="1993392"/>
          </a:xfrm>
        </p:spPr>
        <p:txBody>
          <a:bodyPr rtlCol="0" anchor="b">
            <a:normAutofit/>
          </a:bodyPr>
          <a:lstStyle>
            <a:lvl1pPr>
              <a:defRPr sz="3400" b="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758952"/>
            <a:ext cx="6629400" cy="5330952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470648" y="4361688"/>
            <a:ext cx="4206240" cy="1728216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F800B45-6479-43B8-81E0-717C32FCDA17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A8D9AD5-F248-4919-864A-CFD76CC027D6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70648" y="2350008"/>
            <a:ext cx="4206240" cy="1993392"/>
          </a:xfrm>
        </p:spPr>
        <p:txBody>
          <a:bodyPr rtlCol="0" anchor="b">
            <a:normAutofit/>
          </a:bodyPr>
          <a:lstStyle>
            <a:lvl1pPr>
              <a:defRPr sz="3400" b="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301752" y="502920"/>
            <a:ext cx="6702552" cy="5843016"/>
          </a:xfrm>
          <a:solidFill>
            <a:schemeClr val="accent1">
              <a:lumMod val="40000"/>
              <a:lumOff val="60000"/>
            </a:schemeClr>
          </a:solidFill>
        </p:spPr>
        <p:txBody>
          <a:bodyPr rtlCol="0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470648" y="4361688"/>
            <a:ext cx="4206240" cy="1728216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7ACA21B-F8E6-4CE8-8C10-FEA2D0B508EC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A8D9AD5-F248-4919-864A-CFD76CC027D6}" type="slidenum">
              <a:rPr lang="en-US" altLang="zh-CN" noProof="0" smtClean="0"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0" y="6583680"/>
            <a:ext cx="12188826" cy="2743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CN" altLang="en-US" noProof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341120" y="1901952"/>
            <a:ext cx="9509760" cy="4127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341120" y="6601968"/>
            <a:ext cx="7159752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75775" y="6601968"/>
            <a:ext cx="1190937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2D98363D-0C7D-41F4-A2BF-AE2C58D4C4B8}" type="datetime2">
              <a:rPr lang="zh-CN" altLang="en-US" noProof="0" smtClean="0"/>
              <a:t>2017年9月26日</a:t>
            </a:fld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10800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A8D9AD5-F248-4919-864A-CFD76CC027D6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>
            <a:noAutofit/>
          </a:bodyPr>
          <a:lstStyle/>
          <a:p>
            <a:r>
              <a:rPr lang="en-US" altLang="zh-CN" sz="3200" dirty="0"/>
              <a:t>Painter Demo</a:t>
            </a:r>
            <a:endParaRPr lang="zh-cn" sz="3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en-US" altLang="zh-CN" cap="none" dirty="0"/>
              <a:t>Yanfei Wang, Kuncheng Fang, Wenjie Li, Juexu Yang</a:t>
            </a:r>
          </a:p>
          <a:p>
            <a:r>
              <a:rPr lang="en-US" altLang="zh-CN" cap="none" dirty="0"/>
              <a:t>Sep 26th, 2017</a:t>
            </a:r>
          </a:p>
          <a:p>
            <a:endParaRPr lang="zh-cn" cap="none" dirty="0"/>
          </a:p>
        </p:txBody>
      </p:sp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2AFCADB-3ACA-4334-BBF3-4507504F3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91" y="786384"/>
            <a:ext cx="10908900" cy="5752800"/>
          </a:xfrm>
          <a:prstGeom prst="rect">
            <a:avLst/>
          </a:prstGeom>
        </p:spPr>
      </p:pic>
      <p:sp>
        <p:nvSpPr>
          <p:cNvPr id="8" name="标题 12">
            <a:extLst>
              <a:ext uri="{FF2B5EF4-FFF2-40B4-BE49-F238E27FC236}">
                <a16:creationId xmlns:a16="http://schemas.microsoft.com/office/drawing/2014/main" id="{636B5B35-9D3E-4641-9A6F-83FF92A2C5CF}"/>
              </a:ext>
            </a:extLst>
          </p:cNvPr>
          <p:cNvSpPr txBox="1">
            <a:spLocks/>
          </p:cNvSpPr>
          <p:nvPr/>
        </p:nvSpPr>
        <p:spPr>
          <a:xfrm>
            <a:off x="177905" y="147782"/>
            <a:ext cx="5779550" cy="6386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Anti-aliasing Before 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79446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0612985-225E-41BF-B8EE-6CB0F8AA7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00" y="784800"/>
            <a:ext cx="10908900" cy="5752800"/>
          </a:xfrm>
          <a:prstGeom prst="rect">
            <a:avLst/>
          </a:prstGeom>
        </p:spPr>
      </p:pic>
      <p:sp>
        <p:nvSpPr>
          <p:cNvPr id="8" name="标题 12">
            <a:extLst>
              <a:ext uri="{FF2B5EF4-FFF2-40B4-BE49-F238E27FC236}">
                <a16:creationId xmlns:a16="http://schemas.microsoft.com/office/drawing/2014/main" id="{29E30F28-4B0B-4001-AF63-F76B7794EBD7}"/>
              </a:ext>
            </a:extLst>
          </p:cNvPr>
          <p:cNvSpPr txBox="1">
            <a:spLocks/>
          </p:cNvSpPr>
          <p:nvPr/>
        </p:nvSpPr>
        <p:spPr>
          <a:xfrm>
            <a:off x="177905" y="147782"/>
            <a:ext cx="5779550" cy="6386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Anti-aliasing After 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15864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41120" y="1265380"/>
            <a:ext cx="9509760" cy="684784"/>
          </a:xfrm>
        </p:spPr>
        <p:txBody>
          <a:bodyPr rtlCol="0">
            <a:normAutofit/>
          </a:bodyPr>
          <a:lstStyle/>
          <a:p>
            <a:r>
              <a:rPr lang="en-US" altLang="zh-CN" sz="2400" dirty="0"/>
              <a:t>Turn Dotted-Pen into Continuous Pen</a:t>
            </a:r>
            <a:endParaRPr lang="zh-cn" sz="2400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1D2D8ECE-2DBD-4BF0-8639-A19A3954A505}"/>
              </a:ext>
            </a:extLst>
          </p:cNvPr>
          <p:cNvSpPr txBox="1">
            <a:spLocks/>
          </p:cNvSpPr>
          <p:nvPr/>
        </p:nvSpPr>
        <p:spPr>
          <a:xfrm>
            <a:off x="757382" y="146764"/>
            <a:ext cx="5597235" cy="1803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3600" dirty="0"/>
              <a:t>    </a:t>
            </a:r>
            <a:r>
              <a:rPr lang="en-US" altLang="zh-CN" sz="3600" dirty="0" err="1"/>
              <a:t>Bresenham</a:t>
            </a:r>
            <a:r>
              <a:rPr lang="en-US" altLang="zh-CN" sz="3600" dirty="0"/>
              <a:t> Algorithm</a:t>
            </a:r>
            <a:endParaRPr lang="zh-cn" sz="3600" dirty="0"/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6D971DE-41F0-463C-9F4B-6F61CA0DF7C9}"/>
              </a:ext>
            </a:extLst>
          </p:cNvPr>
          <p:cNvGrpSpPr/>
          <p:nvPr/>
        </p:nvGrpSpPr>
        <p:grpSpPr>
          <a:xfrm>
            <a:off x="3542148" y="2997199"/>
            <a:ext cx="5107703" cy="2198255"/>
            <a:chOff x="1782617" y="4114799"/>
            <a:chExt cx="5107703" cy="2198255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D423AE-263B-4341-B24F-6AACAF14C50A}"/>
                </a:ext>
              </a:extLst>
            </p:cNvPr>
            <p:cNvGrpSpPr/>
            <p:nvPr/>
          </p:nvGrpSpPr>
          <p:grpSpPr>
            <a:xfrm>
              <a:off x="1782617" y="4119419"/>
              <a:ext cx="729674" cy="2189019"/>
              <a:chOff x="1782617" y="4119419"/>
              <a:chExt cx="729674" cy="2189019"/>
            </a:xfrm>
          </p:grpSpPr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6A9A0732-D745-4B56-8045-122792ED14CE}"/>
                  </a:ext>
                </a:extLst>
              </p:cNvPr>
              <p:cNvSpPr/>
              <p:nvPr/>
            </p:nvSpPr>
            <p:spPr>
              <a:xfrm>
                <a:off x="1782618" y="4119419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AC124FBC-736A-411B-920A-7AFC70BFDCCC}"/>
                  </a:ext>
                </a:extLst>
              </p:cNvPr>
              <p:cNvSpPr/>
              <p:nvPr/>
            </p:nvSpPr>
            <p:spPr>
              <a:xfrm>
                <a:off x="1782617" y="4849092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45C83F5F-8EF8-4C0E-AFE1-490A2F9305FF}"/>
                  </a:ext>
                </a:extLst>
              </p:cNvPr>
              <p:cNvSpPr/>
              <p:nvPr/>
            </p:nvSpPr>
            <p:spPr>
              <a:xfrm>
                <a:off x="1782617" y="5578765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FC2936E0-A6D8-477B-B857-63358266FFB1}"/>
                </a:ext>
              </a:extLst>
            </p:cNvPr>
            <p:cNvGrpSpPr/>
            <p:nvPr/>
          </p:nvGrpSpPr>
          <p:grpSpPr>
            <a:xfrm>
              <a:off x="2512290" y="4119418"/>
              <a:ext cx="729674" cy="2189019"/>
              <a:chOff x="1782617" y="4119419"/>
              <a:chExt cx="729674" cy="2189019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946C6560-2124-475B-B8E4-038488365463}"/>
                  </a:ext>
                </a:extLst>
              </p:cNvPr>
              <p:cNvSpPr/>
              <p:nvPr/>
            </p:nvSpPr>
            <p:spPr>
              <a:xfrm>
                <a:off x="1782618" y="4119419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A5180D6E-CFCA-4F8B-97E5-C8868A8FCC98}"/>
                  </a:ext>
                </a:extLst>
              </p:cNvPr>
              <p:cNvSpPr/>
              <p:nvPr/>
            </p:nvSpPr>
            <p:spPr>
              <a:xfrm>
                <a:off x="1782617" y="4849092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B05BEFBD-B9EE-40B4-B97D-3DD9E5DA81DA}"/>
                  </a:ext>
                </a:extLst>
              </p:cNvPr>
              <p:cNvSpPr/>
              <p:nvPr/>
            </p:nvSpPr>
            <p:spPr>
              <a:xfrm>
                <a:off x="1782617" y="5578765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4432A5AF-7ED9-486F-BE32-698B57ABFE8D}"/>
                </a:ext>
              </a:extLst>
            </p:cNvPr>
            <p:cNvGrpSpPr/>
            <p:nvPr/>
          </p:nvGrpSpPr>
          <p:grpSpPr>
            <a:xfrm>
              <a:off x="3241962" y="4119418"/>
              <a:ext cx="729674" cy="2189019"/>
              <a:chOff x="1782617" y="4119419"/>
              <a:chExt cx="729674" cy="2189019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FA657E35-BD40-4063-9CD5-370687396D23}"/>
                  </a:ext>
                </a:extLst>
              </p:cNvPr>
              <p:cNvSpPr/>
              <p:nvPr/>
            </p:nvSpPr>
            <p:spPr>
              <a:xfrm>
                <a:off x="1782618" y="4119419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CFF96DB8-F613-436B-ACA5-5BB4B8F2FB22}"/>
                  </a:ext>
                </a:extLst>
              </p:cNvPr>
              <p:cNvSpPr/>
              <p:nvPr/>
            </p:nvSpPr>
            <p:spPr>
              <a:xfrm>
                <a:off x="1782617" y="4849092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22DA2BE0-CFD1-4C26-B386-F5731003CB57}"/>
                  </a:ext>
                </a:extLst>
              </p:cNvPr>
              <p:cNvSpPr/>
              <p:nvPr/>
            </p:nvSpPr>
            <p:spPr>
              <a:xfrm>
                <a:off x="1782617" y="5578765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00A80000-BFEB-4061-AB0A-9AA168BECE79}"/>
                </a:ext>
              </a:extLst>
            </p:cNvPr>
            <p:cNvGrpSpPr/>
            <p:nvPr/>
          </p:nvGrpSpPr>
          <p:grpSpPr>
            <a:xfrm>
              <a:off x="3971635" y="4119418"/>
              <a:ext cx="729674" cy="2189019"/>
              <a:chOff x="1782617" y="4119419"/>
              <a:chExt cx="729674" cy="2189019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A700FB85-EBC3-4B06-8E9E-964C6B6B6FFF}"/>
                  </a:ext>
                </a:extLst>
              </p:cNvPr>
              <p:cNvSpPr/>
              <p:nvPr/>
            </p:nvSpPr>
            <p:spPr>
              <a:xfrm>
                <a:off x="1782618" y="4119419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A9E853EB-BD7F-4C40-9FED-81AEFAC5ECD8}"/>
                  </a:ext>
                </a:extLst>
              </p:cNvPr>
              <p:cNvSpPr/>
              <p:nvPr/>
            </p:nvSpPr>
            <p:spPr>
              <a:xfrm>
                <a:off x="1782617" y="4849092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49A06B9B-3913-4B4A-A8A6-B597BB6DC16D}"/>
                  </a:ext>
                </a:extLst>
              </p:cNvPr>
              <p:cNvSpPr/>
              <p:nvPr/>
            </p:nvSpPr>
            <p:spPr>
              <a:xfrm>
                <a:off x="1782617" y="5578765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B76FFA32-6EDB-4B75-967B-39EADC6DC7C6}"/>
                </a:ext>
              </a:extLst>
            </p:cNvPr>
            <p:cNvGrpSpPr/>
            <p:nvPr/>
          </p:nvGrpSpPr>
          <p:grpSpPr>
            <a:xfrm>
              <a:off x="4701306" y="4119418"/>
              <a:ext cx="729674" cy="2189019"/>
              <a:chOff x="1782617" y="4119419"/>
              <a:chExt cx="729674" cy="2189019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BBF9EECB-D1CC-4634-BF1A-91CF708D1BE2}"/>
                  </a:ext>
                </a:extLst>
              </p:cNvPr>
              <p:cNvSpPr/>
              <p:nvPr/>
            </p:nvSpPr>
            <p:spPr>
              <a:xfrm>
                <a:off x="1782618" y="4119419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C75F1F02-3248-4264-B3D6-26606C3D85ED}"/>
                  </a:ext>
                </a:extLst>
              </p:cNvPr>
              <p:cNvSpPr/>
              <p:nvPr/>
            </p:nvSpPr>
            <p:spPr>
              <a:xfrm>
                <a:off x="1782617" y="4849092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35D1DF95-F743-472A-8062-38E30EDC478A}"/>
                  </a:ext>
                </a:extLst>
              </p:cNvPr>
              <p:cNvSpPr/>
              <p:nvPr/>
            </p:nvSpPr>
            <p:spPr>
              <a:xfrm>
                <a:off x="1782617" y="5578765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C28361D1-8517-4DFB-8C45-E57D6276DC9D}"/>
                </a:ext>
              </a:extLst>
            </p:cNvPr>
            <p:cNvGrpSpPr/>
            <p:nvPr/>
          </p:nvGrpSpPr>
          <p:grpSpPr>
            <a:xfrm>
              <a:off x="5430978" y="4124035"/>
              <a:ext cx="729674" cy="2189019"/>
              <a:chOff x="1782617" y="4119419"/>
              <a:chExt cx="729674" cy="2189019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F4AA17CE-7E6A-4DF0-BBCB-F39F09421AC2}"/>
                  </a:ext>
                </a:extLst>
              </p:cNvPr>
              <p:cNvSpPr/>
              <p:nvPr/>
            </p:nvSpPr>
            <p:spPr>
              <a:xfrm>
                <a:off x="1782618" y="4119419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2C783A65-2AD9-426C-AA25-C1990B3F1BF1}"/>
                  </a:ext>
                </a:extLst>
              </p:cNvPr>
              <p:cNvSpPr/>
              <p:nvPr/>
            </p:nvSpPr>
            <p:spPr>
              <a:xfrm>
                <a:off x="1782617" y="4849092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FD219706-49C6-4722-B947-98021D4E1348}"/>
                  </a:ext>
                </a:extLst>
              </p:cNvPr>
              <p:cNvSpPr/>
              <p:nvPr/>
            </p:nvSpPr>
            <p:spPr>
              <a:xfrm>
                <a:off x="1782617" y="5578765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7D43CB6-92B1-4A09-AB57-0035A7F920B1}"/>
                </a:ext>
              </a:extLst>
            </p:cNvPr>
            <p:cNvGrpSpPr/>
            <p:nvPr/>
          </p:nvGrpSpPr>
          <p:grpSpPr>
            <a:xfrm>
              <a:off x="6160646" y="4114799"/>
              <a:ext cx="729674" cy="2189019"/>
              <a:chOff x="1782617" y="4119419"/>
              <a:chExt cx="729674" cy="2189019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BDE190C1-1F10-44BF-9361-B58BCC91B410}"/>
                  </a:ext>
                </a:extLst>
              </p:cNvPr>
              <p:cNvSpPr/>
              <p:nvPr/>
            </p:nvSpPr>
            <p:spPr>
              <a:xfrm>
                <a:off x="1782618" y="4119419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65FC4888-DA75-40F6-8241-74AD19CF5716}"/>
                  </a:ext>
                </a:extLst>
              </p:cNvPr>
              <p:cNvSpPr/>
              <p:nvPr/>
            </p:nvSpPr>
            <p:spPr>
              <a:xfrm>
                <a:off x="1782617" y="4849092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96257316-F81B-41E6-8A07-DF862E8FFCBA}"/>
                  </a:ext>
                </a:extLst>
              </p:cNvPr>
              <p:cNvSpPr/>
              <p:nvPr/>
            </p:nvSpPr>
            <p:spPr>
              <a:xfrm>
                <a:off x="1782617" y="5578765"/>
                <a:ext cx="729673" cy="729673"/>
              </a:xfrm>
              <a:prstGeom prst="rect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58E724BE-6B0D-48A8-863C-F670495885FF}"/>
              </a:ext>
            </a:extLst>
          </p:cNvPr>
          <p:cNvCxnSpPr/>
          <p:nvPr/>
        </p:nvCxnSpPr>
        <p:spPr>
          <a:xfrm flipV="1">
            <a:off x="3906984" y="3362035"/>
            <a:ext cx="4378029" cy="1468582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793E4CA1-C815-4934-B76E-39C708CBAFC8}"/>
              </a:ext>
            </a:extLst>
          </p:cNvPr>
          <p:cNvGrpSpPr/>
          <p:nvPr/>
        </p:nvGrpSpPr>
        <p:grpSpPr>
          <a:xfrm>
            <a:off x="3833091" y="4729019"/>
            <a:ext cx="147782" cy="193963"/>
            <a:chOff x="3833091" y="4729019"/>
            <a:chExt cx="147782" cy="193963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E25880CA-80C2-4FCD-A7CF-A588176A4621}"/>
                </a:ext>
              </a:extLst>
            </p:cNvPr>
            <p:cNvCxnSpPr/>
            <p:nvPr/>
          </p:nvCxnSpPr>
          <p:spPr>
            <a:xfrm>
              <a:off x="3833091" y="4747491"/>
              <a:ext cx="147782" cy="175491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FC34BC55-B06B-4A53-9781-4D7A89E85A29}"/>
                </a:ext>
              </a:extLst>
            </p:cNvPr>
            <p:cNvCxnSpPr/>
            <p:nvPr/>
          </p:nvCxnSpPr>
          <p:spPr>
            <a:xfrm flipH="1">
              <a:off x="3833091" y="4729019"/>
              <a:ext cx="147782" cy="175491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63D26D60-B2FB-4E2A-B25E-70A198A42A14}"/>
              </a:ext>
            </a:extLst>
          </p:cNvPr>
          <p:cNvGrpSpPr/>
          <p:nvPr/>
        </p:nvGrpSpPr>
        <p:grpSpPr>
          <a:xfrm>
            <a:off x="8211122" y="3274289"/>
            <a:ext cx="147782" cy="193963"/>
            <a:chOff x="3833091" y="4729019"/>
            <a:chExt cx="147782" cy="193963"/>
          </a:xfrm>
        </p:grpSpPr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6CA4BEEC-EE32-487A-9DA3-566459DE8CFE}"/>
                </a:ext>
              </a:extLst>
            </p:cNvPr>
            <p:cNvCxnSpPr/>
            <p:nvPr/>
          </p:nvCxnSpPr>
          <p:spPr>
            <a:xfrm>
              <a:off x="3833091" y="4747491"/>
              <a:ext cx="147782" cy="175491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786CAD66-AD9A-41FA-BD39-0D92B80186C8}"/>
                </a:ext>
              </a:extLst>
            </p:cNvPr>
            <p:cNvCxnSpPr/>
            <p:nvPr/>
          </p:nvCxnSpPr>
          <p:spPr>
            <a:xfrm flipH="1">
              <a:off x="3833091" y="4729019"/>
              <a:ext cx="147782" cy="175491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6A237BC-014A-4418-A15A-0D08BBF8244C}"/>
              </a:ext>
            </a:extLst>
          </p:cNvPr>
          <p:cNvGrpSpPr/>
          <p:nvPr/>
        </p:nvGrpSpPr>
        <p:grpSpPr>
          <a:xfrm>
            <a:off x="4562764" y="4717473"/>
            <a:ext cx="147782" cy="193963"/>
            <a:chOff x="3833091" y="4729019"/>
            <a:chExt cx="147782" cy="193963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CB2F672C-896C-4853-8C2F-6E6D7409DFE7}"/>
                </a:ext>
              </a:extLst>
            </p:cNvPr>
            <p:cNvCxnSpPr/>
            <p:nvPr/>
          </p:nvCxnSpPr>
          <p:spPr>
            <a:xfrm>
              <a:off x="3833091" y="4747491"/>
              <a:ext cx="147782" cy="175491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D69082BF-AA77-49FE-B683-E3726D3E5025}"/>
                </a:ext>
              </a:extLst>
            </p:cNvPr>
            <p:cNvCxnSpPr/>
            <p:nvPr/>
          </p:nvCxnSpPr>
          <p:spPr>
            <a:xfrm flipH="1">
              <a:off x="3833091" y="4729019"/>
              <a:ext cx="147782" cy="175491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8774CFE6-B7FB-4FD0-A163-C444981A2992}"/>
              </a:ext>
            </a:extLst>
          </p:cNvPr>
          <p:cNvGrpSpPr/>
          <p:nvPr/>
        </p:nvGrpSpPr>
        <p:grpSpPr>
          <a:xfrm>
            <a:off x="4562763" y="4008581"/>
            <a:ext cx="147782" cy="193963"/>
            <a:chOff x="3833091" y="4729019"/>
            <a:chExt cx="147782" cy="193963"/>
          </a:xfrm>
        </p:grpSpPr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3426727A-B860-4735-AB78-4491788E2EE1}"/>
                </a:ext>
              </a:extLst>
            </p:cNvPr>
            <p:cNvCxnSpPr/>
            <p:nvPr/>
          </p:nvCxnSpPr>
          <p:spPr>
            <a:xfrm>
              <a:off x="3833091" y="4747491"/>
              <a:ext cx="147782" cy="175491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3D6EB133-4388-4B6C-A710-2DD3A13FCCBD}"/>
                </a:ext>
              </a:extLst>
            </p:cNvPr>
            <p:cNvCxnSpPr/>
            <p:nvPr/>
          </p:nvCxnSpPr>
          <p:spPr>
            <a:xfrm flipH="1">
              <a:off x="3833091" y="4729019"/>
              <a:ext cx="147782" cy="175491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6E2F73FB-175F-4196-A1D7-E6D1AA439EEA}"/>
              </a:ext>
            </a:extLst>
          </p:cNvPr>
          <p:cNvCxnSpPr/>
          <p:nvPr/>
        </p:nvCxnSpPr>
        <p:spPr>
          <a:xfrm>
            <a:off x="4636654" y="4114798"/>
            <a:ext cx="0" cy="46643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3F55FCB0-9DAA-4627-B51C-39572E466AD8}"/>
              </a:ext>
            </a:extLst>
          </p:cNvPr>
          <p:cNvCxnSpPr/>
          <p:nvPr/>
        </p:nvCxnSpPr>
        <p:spPr>
          <a:xfrm flipV="1">
            <a:off x="4636654" y="4581236"/>
            <a:ext cx="0" cy="22398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16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41120" y="1265380"/>
            <a:ext cx="9509760" cy="684784"/>
          </a:xfrm>
        </p:spPr>
        <p:txBody>
          <a:bodyPr rtlCol="0">
            <a:normAutofit/>
          </a:bodyPr>
          <a:lstStyle/>
          <a:p>
            <a:r>
              <a:rPr lang="en-US" altLang="zh-CN" sz="2400" dirty="0"/>
              <a:t>Cater to Human Eyes</a:t>
            </a:r>
            <a:endParaRPr lang="zh-cn" sz="2400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1D2D8ECE-2DBD-4BF0-8639-A19A3954A505}"/>
              </a:ext>
            </a:extLst>
          </p:cNvPr>
          <p:cNvSpPr txBox="1">
            <a:spLocks/>
          </p:cNvSpPr>
          <p:nvPr/>
        </p:nvSpPr>
        <p:spPr>
          <a:xfrm>
            <a:off x="757382" y="146764"/>
            <a:ext cx="5597235" cy="1803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3600" dirty="0"/>
              <a:t>    Grey Scale</a:t>
            </a:r>
            <a:endParaRPr lang="zh-cn" sz="3600" dirty="0"/>
          </a:p>
        </p:txBody>
      </p:sp>
      <p:sp>
        <p:nvSpPr>
          <p:cNvPr id="52" name="标题 2">
            <a:extLst>
              <a:ext uri="{FF2B5EF4-FFF2-40B4-BE49-F238E27FC236}">
                <a16:creationId xmlns:a16="http://schemas.microsoft.com/office/drawing/2014/main" id="{F18684FA-879C-444A-873B-9DEE125BE983}"/>
              </a:ext>
            </a:extLst>
          </p:cNvPr>
          <p:cNvSpPr txBox="1">
            <a:spLocks/>
          </p:cNvSpPr>
          <p:nvPr/>
        </p:nvSpPr>
        <p:spPr>
          <a:xfrm>
            <a:off x="1341120" y="2812471"/>
            <a:ext cx="9509760" cy="684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2400" dirty="0"/>
              <a:t>Intensity = 0.333 * R + 0.333 * G + 0.333 * B</a:t>
            </a:r>
            <a:endParaRPr lang="zh-cn" sz="2400" dirty="0"/>
          </a:p>
        </p:txBody>
      </p:sp>
      <p:sp>
        <p:nvSpPr>
          <p:cNvPr id="54" name="标题 2">
            <a:extLst>
              <a:ext uri="{FF2B5EF4-FFF2-40B4-BE49-F238E27FC236}">
                <a16:creationId xmlns:a16="http://schemas.microsoft.com/office/drawing/2014/main" id="{DBFA0583-3F7D-4575-B426-7C81643572C6}"/>
              </a:ext>
            </a:extLst>
          </p:cNvPr>
          <p:cNvSpPr txBox="1">
            <a:spLocks/>
          </p:cNvSpPr>
          <p:nvPr/>
        </p:nvSpPr>
        <p:spPr>
          <a:xfrm>
            <a:off x="1341120" y="3674778"/>
            <a:ext cx="9509760" cy="684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2400" dirty="0"/>
              <a:t>Intensity = 0.299 * R + 0.587 * G + 0.114 * B</a:t>
            </a:r>
            <a:endParaRPr lang="zh-cn" sz="2400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169D592A-5BC8-41F0-BC53-E8104B13546F}"/>
              </a:ext>
            </a:extLst>
          </p:cNvPr>
          <p:cNvGrpSpPr/>
          <p:nvPr/>
        </p:nvGrpSpPr>
        <p:grpSpPr>
          <a:xfrm>
            <a:off x="8460510" y="2999384"/>
            <a:ext cx="532597" cy="544052"/>
            <a:chOff x="8506691" y="3154863"/>
            <a:chExt cx="184728" cy="188701"/>
          </a:xfrm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17194A18-1421-4452-9588-2A5DD720C126}"/>
                </a:ext>
              </a:extLst>
            </p:cNvPr>
            <p:cNvCxnSpPr/>
            <p:nvPr/>
          </p:nvCxnSpPr>
          <p:spPr>
            <a:xfrm>
              <a:off x="8506691" y="3158836"/>
              <a:ext cx="184728" cy="184728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113D4C73-26D7-4CD4-AFE4-28716935F6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06691" y="3154863"/>
              <a:ext cx="184728" cy="184728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4E758CC2-7339-4AF5-9FB9-03C5F52A7E03}"/>
              </a:ext>
            </a:extLst>
          </p:cNvPr>
          <p:cNvGrpSpPr/>
          <p:nvPr/>
        </p:nvGrpSpPr>
        <p:grpSpPr>
          <a:xfrm>
            <a:off x="8442038" y="3910503"/>
            <a:ext cx="683493" cy="412112"/>
            <a:chOff x="8525162" y="3818143"/>
            <a:chExt cx="683493" cy="412112"/>
          </a:xfrm>
        </p:grpSpPr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4277DDD0-C75F-49D5-8F82-12AC151A706A}"/>
                </a:ext>
              </a:extLst>
            </p:cNvPr>
            <p:cNvCxnSpPr>
              <a:cxnSpLocks/>
            </p:cNvCxnSpPr>
            <p:nvPr/>
          </p:nvCxnSpPr>
          <p:spPr>
            <a:xfrm>
              <a:off x="8525162" y="3947450"/>
              <a:ext cx="166255" cy="282805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DCACA56C-C11D-44D9-99C7-33C56D4A54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91417" y="3818143"/>
              <a:ext cx="517238" cy="402875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01488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41120" y="1265380"/>
            <a:ext cx="9509760" cy="684784"/>
          </a:xfrm>
        </p:spPr>
        <p:txBody>
          <a:bodyPr rtlCol="0">
            <a:normAutofit/>
          </a:bodyPr>
          <a:lstStyle/>
          <a:p>
            <a:r>
              <a:rPr lang="en-US" altLang="zh-CN" sz="2400" dirty="0"/>
              <a:t>Super-sampling Anti-aliasing</a:t>
            </a:r>
            <a:endParaRPr lang="zh-cn" sz="2400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1D2D8ECE-2DBD-4BF0-8639-A19A3954A505}"/>
              </a:ext>
            </a:extLst>
          </p:cNvPr>
          <p:cNvSpPr txBox="1">
            <a:spLocks/>
          </p:cNvSpPr>
          <p:nvPr/>
        </p:nvSpPr>
        <p:spPr>
          <a:xfrm>
            <a:off x="757382" y="146764"/>
            <a:ext cx="5597235" cy="1803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3600" dirty="0"/>
              <a:t>    SSAA</a:t>
            </a:r>
            <a:endParaRPr lang="zh-cn" sz="36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120B260-DB09-4338-A05A-A9AB4CE6D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82" y="2846092"/>
            <a:ext cx="4095989" cy="2160017"/>
          </a:xfrm>
          <a:prstGeom prst="rect">
            <a:avLst/>
          </a:prstGeom>
        </p:spPr>
      </p:pic>
      <p:sp>
        <p:nvSpPr>
          <p:cNvPr id="13" name="标题 2">
            <a:extLst>
              <a:ext uri="{FF2B5EF4-FFF2-40B4-BE49-F238E27FC236}">
                <a16:creationId xmlns:a16="http://schemas.microsoft.com/office/drawing/2014/main" id="{206A28FE-38AC-41B4-8C19-D2516AEAAC98}"/>
              </a:ext>
            </a:extLst>
          </p:cNvPr>
          <p:cNvSpPr txBox="1">
            <a:spLocks/>
          </p:cNvSpPr>
          <p:nvPr/>
        </p:nvSpPr>
        <p:spPr>
          <a:xfrm>
            <a:off x="1341120" y="5006109"/>
            <a:ext cx="3033392" cy="684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2400" dirty="0"/>
              <a:t>4X Jagged Image</a:t>
            </a:r>
            <a:endParaRPr lang="zh-cn" sz="2400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D8A4F07B-2103-4D8F-9911-9D8799074082}"/>
              </a:ext>
            </a:extLst>
          </p:cNvPr>
          <p:cNvCxnSpPr>
            <a:cxnSpLocks/>
          </p:cNvCxnSpPr>
          <p:nvPr/>
        </p:nvCxnSpPr>
        <p:spPr>
          <a:xfrm flipV="1">
            <a:off x="5416791" y="3926101"/>
            <a:ext cx="2775864" cy="1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57CC0D3E-E6FB-4242-B8B0-E99ECB0EC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9965" y="3294055"/>
            <a:ext cx="2397062" cy="1264089"/>
          </a:xfrm>
          <a:prstGeom prst="rect">
            <a:avLst/>
          </a:prstGeom>
        </p:spPr>
      </p:pic>
      <p:sp>
        <p:nvSpPr>
          <p:cNvPr id="17" name="标题 2">
            <a:extLst>
              <a:ext uri="{FF2B5EF4-FFF2-40B4-BE49-F238E27FC236}">
                <a16:creationId xmlns:a16="http://schemas.microsoft.com/office/drawing/2014/main" id="{5DBDBC45-9BCD-4470-8DF2-43AA1D2D872D}"/>
              </a:ext>
            </a:extLst>
          </p:cNvPr>
          <p:cNvSpPr txBox="1">
            <a:spLocks/>
          </p:cNvSpPr>
          <p:nvPr/>
        </p:nvSpPr>
        <p:spPr>
          <a:xfrm>
            <a:off x="5490681" y="3873360"/>
            <a:ext cx="3453646" cy="684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2400" dirty="0"/>
              <a:t>Average Pooling</a:t>
            </a:r>
            <a:endParaRPr lang="zh-cn" sz="2400" dirty="0"/>
          </a:p>
        </p:txBody>
      </p:sp>
      <p:sp>
        <p:nvSpPr>
          <p:cNvPr id="19" name="标题 2">
            <a:extLst>
              <a:ext uri="{FF2B5EF4-FFF2-40B4-BE49-F238E27FC236}">
                <a16:creationId xmlns:a16="http://schemas.microsoft.com/office/drawing/2014/main" id="{4D3E517E-146D-4826-B91A-2DE1AC06664E}"/>
              </a:ext>
            </a:extLst>
          </p:cNvPr>
          <p:cNvSpPr txBox="1">
            <a:spLocks/>
          </p:cNvSpPr>
          <p:nvPr/>
        </p:nvSpPr>
        <p:spPr>
          <a:xfrm>
            <a:off x="8692181" y="5081015"/>
            <a:ext cx="2927170" cy="5534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2400" dirty="0"/>
              <a:t>1X Smooth Image</a:t>
            </a:r>
            <a:endParaRPr lang="zh-cn" sz="2400" dirty="0"/>
          </a:p>
        </p:txBody>
      </p:sp>
    </p:spTree>
    <p:extLst>
      <p:ext uri="{BB962C8B-B14F-4D97-AF65-F5344CB8AC3E}">
        <p14:creationId xmlns:p14="http://schemas.microsoft.com/office/powerpoint/2010/main" val="28355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95400" y="2770908"/>
            <a:ext cx="9601200" cy="1032995"/>
          </a:xfrm>
        </p:spPr>
        <p:txBody>
          <a:bodyPr rtlCol="0">
            <a:noAutofit/>
          </a:bodyPr>
          <a:lstStyle/>
          <a:p>
            <a:r>
              <a:rPr lang="en-US" altLang="zh-CN" sz="6000" dirty="0"/>
              <a:t>Q &amp; A</a:t>
            </a:r>
            <a:endParaRPr lang="zh-cn" sz="6000" dirty="0"/>
          </a:p>
        </p:txBody>
      </p:sp>
    </p:spTree>
    <p:extLst>
      <p:ext uri="{BB962C8B-B14F-4D97-AF65-F5344CB8AC3E}">
        <p14:creationId xmlns:p14="http://schemas.microsoft.com/office/powerpoint/2010/main" val="416288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95400" y="2770908"/>
            <a:ext cx="9601200" cy="1032995"/>
          </a:xfrm>
        </p:spPr>
        <p:txBody>
          <a:bodyPr rtlCol="0">
            <a:noAutofit/>
          </a:bodyPr>
          <a:lstStyle/>
          <a:p>
            <a:r>
              <a:rPr lang="en-US" altLang="zh-CN" sz="6000" dirty="0"/>
              <a:t>Thanks!</a:t>
            </a:r>
            <a:endParaRPr lang="zh-cn" sz="6000" dirty="0"/>
          </a:p>
        </p:txBody>
      </p:sp>
    </p:spTree>
    <p:extLst>
      <p:ext uri="{BB962C8B-B14F-4D97-AF65-F5344CB8AC3E}">
        <p14:creationId xmlns:p14="http://schemas.microsoft.com/office/powerpoint/2010/main" val="1807401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>
            <a:noAutofit/>
          </a:bodyPr>
          <a:lstStyle/>
          <a:p>
            <a:r>
              <a:rPr lang="en-US" altLang="zh-CN" sz="3200" dirty="0"/>
              <a:t>MFC Based Painter</a:t>
            </a:r>
            <a:endParaRPr lang="zh-cn" sz="3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en-US" altLang="zh-CN" cap="none" dirty="0"/>
              <a:t>Yanfei Wang</a:t>
            </a:r>
          </a:p>
          <a:p>
            <a:endParaRPr lang="zh-cn" cap="none" dirty="0"/>
          </a:p>
        </p:txBody>
      </p:sp>
    </p:spTree>
    <p:extLst>
      <p:ext uri="{BB962C8B-B14F-4D97-AF65-F5344CB8AC3E}">
        <p14:creationId xmlns:p14="http://schemas.microsoft.com/office/powerpoint/2010/main" val="60854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MFC Painter Function:</a:t>
            </a:r>
            <a:endParaRPr lang="zh-cn" dirty="0"/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>
          <a:xfrm>
            <a:off x="1341120" y="1901952"/>
            <a:ext cx="9509760" cy="4127627"/>
          </a:xfrm>
        </p:spPr>
        <p:txBody>
          <a:bodyPr rtlCol="0">
            <a:normAutofit/>
          </a:bodyPr>
          <a:lstStyle/>
          <a:p>
            <a:pPr rtl="0"/>
            <a:endParaRPr lang="en-US" altLang="zh-CN" sz="2400" dirty="0"/>
          </a:p>
          <a:p>
            <a:r>
              <a:rPr lang="en-US" altLang="zh-CN" sz="2400" dirty="0"/>
              <a:t>Rotation</a:t>
            </a:r>
            <a:endParaRPr lang="zh-cn" sz="2400" dirty="0"/>
          </a:p>
          <a:p>
            <a:r>
              <a:rPr lang="en-US" altLang="zh-CN" sz="2400" dirty="0"/>
              <a:t>Gray Scale</a:t>
            </a:r>
            <a:endParaRPr lang="zh-cn" altLang="zh-CN" sz="2400" dirty="0"/>
          </a:p>
          <a:p>
            <a:r>
              <a:rPr lang="en-US" altLang="zh-CN" sz="24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Negative</a:t>
            </a:r>
          </a:p>
          <a:p>
            <a:r>
              <a:rPr lang="en-US" altLang="zh-CN" sz="24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Woodcut</a:t>
            </a:r>
          </a:p>
          <a:p>
            <a:r>
              <a:rPr lang="en-US" altLang="zh-CN" sz="2400" dirty="0"/>
              <a:t>Carve</a:t>
            </a:r>
          </a:p>
          <a:p>
            <a:r>
              <a:rPr lang="en-US" altLang="zh-CN" sz="2400" dirty="0" err="1"/>
              <a:t>Relievo</a:t>
            </a:r>
            <a:endParaRPr lang="zh-cn" altLang="zh-CN" sz="2400" dirty="0"/>
          </a:p>
          <a:p>
            <a:endParaRPr lang="zh-cn" sz="2400" dirty="0"/>
          </a:p>
        </p:txBody>
      </p:sp>
    </p:spTree>
    <p:extLst>
      <p:ext uri="{BB962C8B-B14F-4D97-AF65-F5344CB8AC3E}">
        <p14:creationId xmlns:p14="http://schemas.microsoft.com/office/powerpoint/2010/main" val="300930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Screenshots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C47BABC-2F21-4F86-9EEA-94A03FEA6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120" y="2017912"/>
            <a:ext cx="3583218" cy="188960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E8F9DB6-0F46-48DC-B391-A7F39CEB42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567" y="2017912"/>
            <a:ext cx="3546684" cy="18896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C8E90D3-36F0-4EF1-8E49-B3587C27F3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3928" y="4341662"/>
            <a:ext cx="3549132" cy="188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86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>
            <a:noAutofit/>
          </a:bodyPr>
          <a:lstStyle/>
          <a:p>
            <a:r>
              <a:rPr lang="en-US" altLang="zh-CN" sz="3200" dirty="0"/>
              <a:t>Win32API Based Painter</a:t>
            </a:r>
            <a:endParaRPr lang="zh-cn" sz="3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en-US" altLang="zh-CN" cap="none" dirty="0"/>
              <a:t>Juexu Yang</a:t>
            </a:r>
          </a:p>
          <a:p>
            <a:endParaRPr lang="zh-cn" cap="none" dirty="0"/>
          </a:p>
        </p:txBody>
      </p:sp>
    </p:spTree>
    <p:extLst>
      <p:ext uri="{BB962C8B-B14F-4D97-AF65-F5344CB8AC3E}">
        <p14:creationId xmlns:p14="http://schemas.microsoft.com/office/powerpoint/2010/main" val="50161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/>
              <a:t>Win32API Painter Function</a:t>
            </a:r>
            <a:r>
              <a:rPr lang="en-US" altLang="zh-CN" dirty="0"/>
              <a:t>:</a:t>
            </a:r>
            <a:endParaRPr lang="zh-cn" dirty="0"/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>
          <a:xfrm>
            <a:off x="1341120" y="1901952"/>
            <a:ext cx="9509760" cy="4127627"/>
          </a:xfrm>
        </p:spPr>
        <p:txBody>
          <a:bodyPr rtlCol="0">
            <a:normAutofit/>
          </a:bodyPr>
          <a:lstStyle/>
          <a:p>
            <a:pPr rtl="0"/>
            <a:endParaRPr lang="en-US" altLang="zh-CN" sz="2400" dirty="0"/>
          </a:p>
          <a:p>
            <a:r>
              <a:rPr lang="en-US" altLang="zh-CN" sz="2400" dirty="0"/>
              <a:t>Load/Save Images and 3D Files</a:t>
            </a:r>
            <a:endParaRPr lang="zh-cn" sz="2400" dirty="0"/>
          </a:p>
          <a:p>
            <a:r>
              <a:rPr lang="en-US" altLang="zh-CN" sz="2400" dirty="0"/>
              <a:t>Pen Scrawling</a:t>
            </a:r>
            <a:endParaRPr lang="zh-cn" altLang="zh-CN" sz="2400" dirty="0"/>
          </a:p>
          <a:p>
            <a:r>
              <a:rPr lang="en-US" altLang="zh-CN" sz="2400" dirty="0"/>
              <a:t>Gaussian Blur</a:t>
            </a:r>
            <a:endParaRPr lang="en-US" altLang="zh-CN" sz="24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r>
              <a:rPr lang="en-US" altLang="zh-CN" sz="24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Grey Scale</a:t>
            </a:r>
          </a:p>
          <a:p>
            <a:r>
              <a:rPr lang="en-US" altLang="zh-CN" sz="2400" dirty="0"/>
              <a:t>Realtime Rendering with FPS counting</a:t>
            </a:r>
          </a:p>
          <a:p>
            <a:r>
              <a:rPr lang="en-US" altLang="zh-CN" sz="2400" dirty="0"/>
              <a:t>SSAA Anti-aliasing</a:t>
            </a:r>
            <a:endParaRPr lang="zh-cn" altLang="zh-CN" sz="2400" dirty="0"/>
          </a:p>
          <a:p>
            <a:endParaRPr lang="zh-cn" sz="2400" dirty="0"/>
          </a:p>
        </p:txBody>
      </p:sp>
    </p:spTree>
    <p:extLst>
      <p:ext uri="{BB962C8B-B14F-4D97-AF65-F5344CB8AC3E}">
        <p14:creationId xmlns:p14="http://schemas.microsoft.com/office/powerpoint/2010/main" val="199881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Screenshots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D399E39-DF0C-4505-B042-040EB0E5B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121" y="1994399"/>
            <a:ext cx="3440230" cy="181420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2067527-595A-4559-B6F8-C03515B2E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649" y="1994399"/>
            <a:ext cx="3440231" cy="181420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CA926D3-0A57-4EB8-B41C-AB564BFCE7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5884" y="4174181"/>
            <a:ext cx="3440231" cy="181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1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BE69D92-6104-43EF-837D-9B7D5DF35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00" y="786384"/>
            <a:ext cx="10908900" cy="5752800"/>
          </a:xfrm>
          <a:prstGeom prst="rect">
            <a:avLst/>
          </a:prstGeom>
        </p:spPr>
      </p:pic>
      <p:sp>
        <p:nvSpPr>
          <p:cNvPr id="8" name="标题 12">
            <a:extLst>
              <a:ext uri="{FF2B5EF4-FFF2-40B4-BE49-F238E27FC236}">
                <a16:creationId xmlns:a16="http://schemas.microsoft.com/office/drawing/2014/main" id="{2960720D-7E27-449A-8FED-CC4601D10E52}"/>
              </a:ext>
            </a:extLst>
          </p:cNvPr>
          <p:cNvSpPr txBox="1">
            <a:spLocks/>
          </p:cNvSpPr>
          <p:nvPr/>
        </p:nvSpPr>
        <p:spPr>
          <a:xfrm>
            <a:off x="177905" y="147782"/>
            <a:ext cx="5779550" cy="6386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Gaussian Blur Before 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26921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0C32094-E8E4-46FB-A51D-A3058CBAB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64" y="786384"/>
            <a:ext cx="10911272" cy="5754052"/>
          </a:xfrm>
          <a:prstGeom prst="rect">
            <a:avLst/>
          </a:prstGeom>
        </p:spPr>
      </p:pic>
      <p:sp>
        <p:nvSpPr>
          <p:cNvPr id="10" name="标题 12">
            <a:extLst>
              <a:ext uri="{FF2B5EF4-FFF2-40B4-BE49-F238E27FC236}">
                <a16:creationId xmlns:a16="http://schemas.microsoft.com/office/drawing/2014/main" id="{3AAD3652-ECF3-411B-995A-6DD83957C1D2}"/>
              </a:ext>
            </a:extLst>
          </p:cNvPr>
          <p:cNvSpPr txBox="1">
            <a:spLocks/>
          </p:cNvSpPr>
          <p:nvPr/>
        </p:nvSpPr>
        <p:spPr>
          <a:xfrm>
            <a:off x="177905" y="147782"/>
            <a:ext cx="5779550" cy="6386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Gaussian Blur After 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058811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青色镶边设计 16x9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3246195_TF02895254" id="{EFC1B834-9C0A-4AEB-8CA6-A4EB25A64C50}" vid="{6D84CB04-6D90-439B-B177-3B71BC5E2902}"/>
    </a:ext>
  </a:extLst>
</a:theme>
</file>

<file path=ppt/theme/theme2.xml><?xml version="1.0" encoding="utf-8"?>
<a:theme xmlns:a="http://schemas.openxmlformats.org/drawingml/2006/main" name="Office 主题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办公室主题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0B0D886-CB8D-4564-A797-C05BC7D513A8}">
  <ds:schemaRefs>
    <ds:schemaRef ds:uri="http://purl.org/dc/terms/"/>
    <ds:schemaRef ds:uri="http://schemas.microsoft.com/office/infopath/2007/PartnerControls"/>
    <ds:schemaRef ds:uri="http://purl.org/dc/dcmitype/"/>
    <ds:schemaRef ds:uri="40262f94-9f35-4ac3-9a90-690165a166b7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D65A2C9-CB67-4F36-A412-EEC1AD297F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AC2023F-644C-4F7E-8E8C-CDBE4A63C7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青色镶边演示文稿（宽屏）</Template>
  <TotalTime>630</TotalTime>
  <Words>148</Words>
  <Application>Microsoft Office PowerPoint</Application>
  <PresentationFormat>宽屏</PresentationFormat>
  <Paragraphs>58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微软雅黑</vt:lpstr>
      <vt:lpstr>幼圆</vt:lpstr>
      <vt:lpstr>Arial</vt:lpstr>
      <vt:lpstr>Calibri</vt:lpstr>
      <vt:lpstr>Lucida Sans Unicode</vt:lpstr>
      <vt:lpstr>青色镶边设计 16x9</vt:lpstr>
      <vt:lpstr>Painter Demo</vt:lpstr>
      <vt:lpstr>MFC Based Painter</vt:lpstr>
      <vt:lpstr>MFC Painter Function:</vt:lpstr>
      <vt:lpstr>Screenshots</vt:lpstr>
      <vt:lpstr>Win32API Based Painter</vt:lpstr>
      <vt:lpstr>Win32API Painter Function:</vt:lpstr>
      <vt:lpstr>Screenshots</vt:lpstr>
      <vt:lpstr>PowerPoint 演示文稿</vt:lpstr>
      <vt:lpstr>PowerPoint 演示文稿</vt:lpstr>
      <vt:lpstr>PowerPoint 演示文稿</vt:lpstr>
      <vt:lpstr>PowerPoint 演示文稿</vt:lpstr>
      <vt:lpstr>Turn Dotted-Pen into Continuous Pen</vt:lpstr>
      <vt:lpstr>Cater to Human Eyes</vt:lpstr>
      <vt:lpstr>Super-sampling Anti-aliasing</vt:lpstr>
      <vt:lpstr>Q &amp; A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Pyramid Pooling in Deep Convolutional Networks for Visual Recognition</dc:title>
  <dc:creator>jx y</dc:creator>
  <cp:lastModifiedBy>jx y</cp:lastModifiedBy>
  <cp:revision>103</cp:revision>
  <dcterms:created xsi:type="dcterms:W3CDTF">2017-09-20T02:42:17Z</dcterms:created>
  <dcterms:modified xsi:type="dcterms:W3CDTF">2017-09-26T06:02:14Z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